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20" r:id="rId2"/>
    <p:sldId id="317" r:id="rId3"/>
    <p:sldId id="31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Strip crowns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Recent development for crowns in </a:t>
          </a:r>
          <a:r>
            <a:rPr lang="en-IN" sz="2000" dirty="0" err="1" smtClean="0"/>
            <a:t>pediatric</a:t>
          </a:r>
          <a:r>
            <a:rPr lang="en-IN" sz="2000" dirty="0" smtClean="0"/>
            <a:t> dentistry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Introduction 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2A2F0C9E-70F2-48F2-AC21-2FD685FBE2ED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Stainless steel crown</a:t>
          </a:r>
          <a:endParaRPr lang="en-IN" sz="2000" dirty="0"/>
        </a:p>
      </dgm:t>
    </dgm:pt>
    <dgm:pt modelId="{468AE924-87D1-4401-A80F-6E4E3A7676B0}" type="parTrans" cxnId="{F4F3D701-6DD5-431B-94DC-F2F562270675}">
      <dgm:prSet/>
      <dgm:spPr/>
    </dgm:pt>
    <dgm:pt modelId="{F9030794-5D4A-4863-8114-34D97618230F}" type="sibTrans" cxnId="{F4F3D701-6DD5-431B-94DC-F2F562270675}">
      <dgm:prSet/>
      <dgm:spPr/>
    </dgm:pt>
    <dgm:pt modelId="{04BA75B4-F02B-46A0-83B8-016B01170BE4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Bonded crown</a:t>
          </a:r>
          <a:endParaRPr lang="en-IN" sz="2000" dirty="0"/>
        </a:p>
      </dgm:t>
    </dgm:pt>
    <dgm:pt modelId="{501CD7FE-4593-4DC1-BD17-59A8322C84E7}" type="parTrans" cxnId="{F8413E00-25C8-4FCD-98C1-83483BCD0920}">
      <dgm:prSet/>
      <dgm:spPr/>
    </dgm:pt>
    <dgm:pt modelId="{CD367B94-FF8E-49F2-B36F-816586EAF5E6}" type="sibTrans" cxnId="{F8413E00-25C8-4FCD-98C1-83483BCD0920}">
      <dgm:prSet/>
      <dgm:spPr/>
    </dgm:pt>
    <dgm:pt modelId="{8D22E426-3355-452B-AE28-8A96FCDB77C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Shell crowns</a:t>
          </a:r>
          <a:endParaRPr lang="en-IN" sz="1800" dirty="0"/>
        </a:p>
      </dgm:t>
    </dgm:pt>
    <dgm:pt modelId="{B017B5F7-AFA4-4A27-BF5F-08A370E1B9E7}" type="parTrans" cxnId="{E16E99BA-6239-4236-AF2E-A3B47146B3E5}">
      <dgm:prSet/>
      <dgm:spPr/>
    </dgm:pt>
    <dgm:pt modelId="{F9AFB448-9B27-426E-A0A1-1BB95C8F77D3}" type="sibTrans" cxnId="{E16E99BA-6239-4236-AF2E-A3B47146B3E5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 custLinFactNeighborX="309" custLinFactNeighborY="46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39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E64CC32-09C4-4482-9895-4AE0F990138A}" type="presOf" srcId="{8D22E426-3355-452B-AE28-8A96FCDB77CB}" destId="{ED89CD7F-7917-4904-80B4-783F736258A1}" srcOrd="0" destOrd="1" presId="urn:microsoft.com/office/officeart/2005/8/layout/vList5"/>
    <dgm:cxn modelId="{085BBE1D-5A5C-428D-8ABA-780F2C22ACEE}" type="presOf" srcId="{C359A1FE-0145-4C64-A42E-34284E3F2E08}" destId="{ED89CD7F-7917-4904-80B4-783F736258A1}" srcOrd="0" destOrd="0" presId="urn:microsoft.com/office/officeart/2005/8/layout/vList5"/>
    <dgm:cxn modelId="{A4769432-380F-4AC9-9F75-D9B59C5F3C0B}" type="presOf" srcId="{04BA75B4-F02B-46A0-83B8-016B01170BE4}" destId="{F1D7AD5C-DB44-4A19-8B7F-FADF354433E5}" srcOrd="0" destOrd="2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F4F3D701-6DD5-431B-94DC-F2F562270675}" srcId="{69D16008-07C8-4217-92C4-09136E1731E2}" destId="{2A2F0C9E-70F2-48F2-AC21-2FD685FBE2ED}" srcOrd="1" destOrd="0" parTransId="{468AE924-87D1-4401-A80F-6E4E3A7676B0}" sibTransId="{F9030794-5D4A-4863-8114-34D97618230F}"/>
    <dgm:cxn modelId="{1450D7A7-5DD7-4491-A572-3E4FA71777A8}" type="presOf" srcId="{B36805F1-1A26-4EA3-9773-7CB7D0B74A47}" destId="{33B8C528-80B2-472D-9692-8F1788AB7EC9}" srcOrd="0" destOrd="0" presId="urn:microsoft.com/office/officeart/2005/8/layout/vList5"/>
    <dgm:cxn modelId="{F8413E00-25C8-4FCD-98C1-83483BCD0920}" srcId="{69D16008-07C8-4217-92C4-09136E1731E2}" destId="{04BA75B4-F02B-46A0-83B8-016B01170BE4}" srcOrd="2" destOrd="0" parTransId="{501CD7FE-4593-4DC1-BD17-59A8322C84E7}" sibTransId="{CD367B94-FF8E-49F2-B36F-816586EAF5E6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FB364CB0-2647-4151-93D8-DB3857B31FEB}" type="presOf" srcId="{85681603-BE50-42FD-A9CC-64FFB9A98157}" destId="{CF365A74-CAAD-414D-A1D9-DFD9ADC1E2B8}" srcOrd="0" destOrd="0" presId="urn:microsoft.com/office/officeart/2005/8/layout/vList5"/>
    <dgm:cxn modelId="{1FB73F23-EBC7-4279-B37E-827C3CF614FB}" type="presOf" srcId="{CF78353C-ED4A-44F8-82B9-AB8E4EAFD0F1}" destId="{E67F6727-7A83-4D6F-B692-20DDFF77EE91}" srcOrd="0" destOrd="0" presId="urn:microsoft.com/office/officeart/2005/8/layout/vList5"/>
    <dgm:cxn modelId="{A0175563-2021-42DB-BC78-A13C996E957E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16A7F5AA-ABFA-477B-874B-FF8D2E6E7A97}" type="presOf" srcId="{2A2F0C9E-70F2-48F2-AC21-2FD685FBE2ED}" destId="{F1D7AD5C-DB44-4A19-8B7F-FADF354433E5}" srcOrd="0" destOrd="1" presId="urn:microsoft.com/office/officeart/2005/8/layout/vList5"/>
    <dgm:cxn modelId="{862CA5CB-D92D-41F7-B68F-403497F5341B}" type="presOf" srcId="{A941703B-3989-4CCF-82DF-D90B0FAABB1E}" destId="{9C9D0967-FA58-46BA-9235-5B5B6530A1AA}" srcOrd="0" destOrd="0" presId="urn:microsoft.com/office/officeart/2005/8/layout/vList5"/>
    <dgm:cxn modelId="{49691746-DA8B-4203-91D5-3E83AD5A0592}" type="presOf" srcId="{B638C75D-5E26-4E3D-A5D4-23250FFCC06C}" destId="{F1D7AD5C-DB44-4A19-8B7F-FADF354433E5}" srcOrd="0" destOrd="0" presId="urn:microsoft.com/office/officeart/2005/8/layout/vList5"/>
    <dgm:cxn modelId="{E16E99BA-6239-4236-AF2E-A3B47146B3E5}" srcId="{A941703B-3989-4CCF-82DF-D90B0FAABB1E}" destId="{8D22E426-3355-452B-AE28-8A96FCDB77CB}" srcOrd="1" destOrd="0" parTransId="{B017B5F7-AFA4-4A27-BF5F-08A370E1B9E7}" sibTransId="{F9AFB448-9B27-426E-A0A1-1BB95C8F77D3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77DB6DB9-E1D2-49C7-8F54-4B27EB9ED977}" type="presParOf" srcId="{33B8C528-80B2-472D-9692-8F1788AB7EC9}" destId="{DD4A62C7-52B3-4878-BF01-E85F977063BD}" srcOrd="0" destOrd="0" presId="urn:microsoft.com/office/officeart/2005/8/layout/vList5"/>
    <dgm:cxn modelId="{DAF6AB17-C211-41AA-BAC0-FC6BB4E530DB}" type="presParOf" srcId="{DD4A62C7-52B3-4878-BF01-E85F977063BD}" destId="{D4CBDBA8-A4E6-4F9A-B98A-1579BA25CE39}" srcOrd="0" destOrd="0" presId="urn:microsoft.com/office/officeart/2005/8/layout/vList5"/>
    <dgm:cxn modelId="{67F3620C-D90E-4B4A-AAF0-10499F7AC44F}" type="presParOf" srcId="{DD4A62C7-52B3-4878-BF01-E85F977063BD}" destId="{F1D7AD5C-DB44-4A19-8B7F-FADF354433E5}" srcOrd="1" destOrd="0" presId="urn:microsoft.com/office/officeart/2005/8/layout/vList5"/>
    <dgm:cxn modelId="{D18C3B7C-D600-418E-A715-4CCA45012C10}" type="presParOf" srcId="{33B8C528-80B2-472D-9692-8F1788AB7EC9}" destId="{C20CC4C3-A18D-47A0-B61A-C86FAC7878AB}" srcOrd="1" destOrd="0" presId="urn:microsoft.com/office/officeart/2005/8/layout/vList5"/>
    <dgm:cxn modelId="{7A30E9F3-3A46-4BE1-9834-3A335AD8E509}" type="presParOf" srcId="{33B8C528-80B2-472D-9692-8F1788AB7EC9}" destId="{54A3307B-93E8-4A13-9DC4-895525361CF7}" srcOrd="2" destOrd="0" presId="urn:microsoft.com/office/officeart/2005/8/layout/vList5"/>
    <dgm:cxn modelId="{047754B3-1EE3-44B1-A0EA-82283AF023F1}" type="presParOf" srcId="{54A3307B-93E8-4A13-9DC4-895525361CF7}" destId="{9C9D0967-FA58-46BA-9235-5B5B6530A1AA}" srcOrd="0" destOrd="0" presId="urn:microsoft.com/office/officeart/2005/8/layout/vList5"/>
    <dgm:cxn modelId="{7B484355-5353-46FC-8B96-9CC98FB3EF6F}" type="presParOf" srcId="{54A3307B-93E8-4A13-9DC4-895525361CF7}" destId="{ED89CD7F-7917-4904-80B4-783F736258A1}" srcOrd="1" destOrd="0" presId="urn:microsoft.com/office/officeart/2005/8/layout/vList5"/>
    <dgm:cxn modelId="{467F22C8-2B28-451C-B5FF-6536384674EB}" type="presParOf" srcId="{33B8C528-80B2-472D-9692-8F1788AB7EC9}" destId="{644D8222-4A71-4720-8FA7-1D26A5AFF0B5}" srcOrd="3" destOrd="0" presId="urn:microsoft.com/office/officeart/2005/8/layout/vList5"/>
    <dgm:cxn modelId="{E0F46C27-0C38-4D08-895F-F0199BBBC7C9}" type="presParOf" srcId="{33B8C528-80B2-472D-9692-8F1788AB7EC9}" destId="{AFE0987D-7B5A-4C81-BA3B-2D2739472C53}" srcOrd="4" destOrd="0" presId="urn:microsoft.com/office/officeart/2005/8/layout/vList5"/>
    <dgm:cxn modelId="{C3F33787-FDDA-4E08-A36A-12F8C52A9E8F}" type="presParOf" srcId="{AFE0987D-7B5A-4C81-BA3B-2D2739472C53}" destId="{CF365A74-CAAD-414D-A1D9-DFD9ADC1E2B8}" srcOrd="0" destOrd="0" presId="urn:microsoft.com/office/officeart/2005/8/layout/vList5"/>
    <dgm:cxn modelId="{B6C63C30-E651-44D2-9537-4441639969ED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D4B3-8CC8-4E94-98CE-4F06AED05573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53634-66BB-4CF7-8588-F89AAF219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2000" r:id="rId1"/>
    <p:sldLayoutId id="2343172001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CROWNS IN PEDIATRIC DENTISTRY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Stainless</a:t>
                      </a:r>
                      <a:r>
                        <a:rPr lang="en-US" baseline="0" dirty="0" smtClean="0"/>
                        <a:t> steel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crown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Bonded crown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Shell crown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Strip crown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1219200"/>
            <a:ext cx="558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SPECIFIC  LEARNING OBJECTIVES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1295399"/>
          <a:ext cx="8808720" cy="360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304800"/>
            <a:ext cx="3169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CATEGORY</a:t>
            </a:r>
            <a:endParaRPr lang="en-US" sz="5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64</Words>
  <Application>Microsoft Office PowerPoint</Application>
  <PresentationFormat>Custom</PresentationFormat>
  <Paragraphs>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Theme69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7</cp:revision>
  <dcterms:created xsi:type="dcterms:W3CDTF">2022-06-02T07:42:04Z</dcterms:created>
  <dcterms:modified xsi:type="dcterms:W3CDTF">2022-07-06T07:06:38Z</dcterms:modified>
  <cp:category/>
</cp:coreProperties>
</file>